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5" r:id="rId5"/>
    <p:sldId id="270" r:id="rId6"/>
    <p:sldId id="271" r:id="rId7"/>
    <p:sldId id="272" r:id="rId8"/>
    <p:sldId id="274" r:id="rId9"/>
    <p:sldId id="276" r:id="rId10"/>
    <p:sldId id="277" r:id="rId11"/>
    <p:sldId id="278" r:id="rId12"/>
    <p:sldId id="279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3808"/>
    <a:srgbClr val="FF3300"/>
    <a:srgbClr val="FF9D9D"/>
    <a:srgbClr val="F42A55"/>
    <a:srgbClr val="FCA9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E5AC96-4CA8-4F05-8D88-37CA3549D412}" v="49" dt="2026-10-24T04:10:00.3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CHISMITA MUKHERJEE" userId="fc90cbae1efdc3aa" providerId="LiveId" clId="{B9A3DF10-F57E-4FE3-AC8F-D45738F87B4F}"/>
    <pc:docChg chg="undo custSel addSld delSld modSld sldOrd">
      <pc:chgData name="ARCHISMITA MUKHERJEE" userId="fc90cbae1efdc3aa" providerId="LiveId" clId="{B9A3DF10-F57E-4FE3-AC8F-D45738F87B4F}" dt="2026-10-24T04:18:56.328" v="7387" actId="14100"/>
      <pc:docMkLst>
        <pc:docMk/>
      </pc:docMkLst>
      <pc:sldChg chg="addSp delSp modSp mod">
        <pc:chgData name="ARCHISMITA MUKHERJEE" userId="fc90cbae1efdc3aa" providerId="LiveId" clId="{B9A3DF10-F57E-4FE3-AC8F-D45738F87B4F}" dt="2026-10-24T04:12:58.274" v="7324" actId="207"/>
        <pc:sldMkLst>
          <pc:docMk/>
          <pc:sldMk cId="2904305432" sldId="256"/>
        </pc:sldMkLst>
        <pc:spChg chg="mod">
          <ac:chgData name="ARCHISMITA MUKHERJEE" userId="fc90cbae1efdc3aa" providerId="LiveId" clId="{B9A3DF10-F57E-4FE3-AC8F-D45738F87B4F}" dt="2026-10-24T04:12:58.274" v="7324" actId="207"/>
          <ac:spMkLst>
            <pc:docMk/>
            <pc:sldMk cId="2904305432" sldId="256"/>
            <ac:spMk id="4" creationId="{70543D32-6638-92FE-0034-BB528F5634AF}"/>
          </ac:spMkLst>
        </pc:spChg>
        <pc:picChg chg="add mod">
          <ac:chgData name="ARCHISMITA MUKHERJEE" userId="fc90cbae1efdc3aa" providerId="LiveId" clId="{B9A3DF10-F57E-4FE3-AC8F-D45738F87B4F}" dt="2026-10-24T04:03:56.355" v="7217" actId="14100"/>
          <ac:picMkLst>
            <pc:docMk/>
            <pc:sldMk cId="2904305432" sldId="256"/>
            <ac:picMk id="2" creationId="{DC3C0D01-FC46-0CC9-7D31-257F70E95029}"/>
          </ac:picMkLst>
        </pc:picChg>
        <pc:picChg chg="del">
          <ac:chgData name="ARCHISMITA MUKHERJEE" userId="fc90cbae1efdc3aa" providerId="LiveId" clId="{B9A3DF10-F57E-4FE3-AC8F-D45738F87B4F}" dt="2026-10-24T04:03:17.340" v="7212" actId="478"/>
          <ac:picMkLst>
            <pc:docMk/>
            <pc:sldMk cId="2904305432" sldId="256"/>
            <ac:picMk id="6" creationId="{2BC07A19-E8C6-B4CC-0E04-1827BEE581C0}"/>
          </ac:picMkLst>
        </pc:picChg>
      </pc:sldChg>
      <pc:sldChg chg="modSp mod">
        <pc:chgData name="ARCHISMITA MUKHERJEE" userId="fc90cbae1efdc3aa" providerId="LiveId" clId="{B9A3DF10-F57E-4FE3-AC8F-D45738F87B4F}" dt="2026-10-24T04:18:18.493" v="7381" actId="255"/>
        <pc:sldMkLst>
          <pc:docMk/>
          <pc:sldMk cId="91239694" sldId="257"/>
        </pc:sldMkLst>
        <pc:spChg chg="mod">
          <ac:chgData name="ARCHISMITA MUKHERJEE" userId="fc90cbae1efdc3aa" providerId="LiveId" clId="{B9A3DF10-F57E-4FE3-AC8F-D45738F87B4F}" dt="2026-10-24T04:18:18.493" v="7381" actId="255"/>
          <ac:spMkLst>
            <pc:docMk/>
            <pc:sldMk cId="91239694" sldId="257"/>
            <ac:spMk id="2" creationId="{214598D4-3441-620E-7783-CEC3708D50E0}"/>
          </ac:spMkLst>
        </pc:spChg>
        <pc:spChg chg="mod">
          <ac:chgData name="ARCHISMITA MUKHERJEE" userId="fc90cbae1efdc3aa" providerId="LiveId" clId="{B9A3DF10-F57E-4FE3-AC8F-D45738F87B4F}" dt="2026-10-24T04:10:34.463" v="7307" actId="27636"/>
          <ac:spMkLst>
            <pc:docMk/>
            <pc:sldMk cId="91239694" sldId="257"/>
            <ac:spMk id="3" creationId="{1339396D-7C02-1AC7-8680-5A6C28C60F04}"/>
          </ac:spMkLst>
        </pc:spChg>
      </pc:sldChg>
      <pc:sldChg chg="modSp mod">
        <pc:chgData name="ARCHISMITA MUKHERJEE" userId="fc90cbae1efdc3aa" providerId="LiveId" clId="{B9A3DF10-F57E-4FE3-AC8F-D45738F87B4F}" dt="2026-10-24T04:18:26.125" v="7382" actId="255"/>
        <pc:sldMkLst>
          <pc:docMk/>
          <pc:sldMk cId="3950782669" sldId="263"/>
        </pc:sldMkLst>
        <pc:spChg chg="mod">
          <ac:chgData name="ARCHISMITA MUKHERJEE" userId="fc90cbae1efdc3aa" providerId="LiveId" clId="{B9A3DF10-F57E-4FE3-AC8F-D45738F87B4F}" dt="2026-10-24T04:18:26.125" v="7382" actId="255"/>
          <ac:spMkLst>
            <pc:docMk/>
            <pc:sldMk cId="3950782669" sldId="263"/>
            <ac:spMk id="2" creationId="{B3E69294-8152-6757-D46B-74C8168AAE8B}"/>
          </ac:spMkLst>
        </pc:spChg>
        <pc:spChg chg="mod">
          <ac:chgData name="ARCHISMITA MUKHERJEE" userId="fc90cbae1efdc3aa" providerId="LiveId" clId="{B9A3DF10-F57E-4FE3-AC8F-D45738F87B4F}" dt="2026-10-24T04:10:48.125" v="7309" actId="255"/>
          <ac:spMkLst>
            <pc:docMk/>
            <pc:sldMk cId="3950782669" sldId="263"/>
            <ac:spMk id="4" creationId="{10F75B19-3FA1-68D4-1F33-735CA6A73F5A}"/>
          </ac:spMkLst>
        </pc:spChg>
      </pc:sldChg>
      <pc:sldChg chg="modSp mod">
        <pc:chgData name="ARCHISMITA MUKHERJEE" userId="fc90cbae1efdc3aa" providerId="LiveId" clId="{B9A3DF10-F57E-4FE3-AC8F-D45738F87B4F}" dt="2026-10-24T04:18:32.815" v="7383" actId="255"/>
        <pc:sldMkLst>
          <pc:docMk/>
          <pc:sldMk cId="1240202596" sldId="265"/>
        </pc:sldMkLst>
        <pc:spChg chg="mod">
          <ac:chgData name="ARCHISMITA MUKHERJEE" userId="fc90cbae1efdc3aa" providerId="LiveId" clId="{B9A3DF10-F57E-4FE3-AC8F-D45738F87B4F}" dt="2026-10-24T04:18:32.815" v="7383" actId="255"/>
          <ac:spMkLst>
            <pc:docMk/>
            <pc:sldMk cId="1240202596" sldId="265"/>
            <ac:spMk id="2" creationId="{3793AE84-50B8-C943-3064-E2DAEF7CF32C}"/>
          </ac:spMkLst>
        </pc:spChg>
        <pc:spChg chg="mod">
          <ac:chgData name="ARCHISMITA MUKHERJEE" userId="fc90cbae1efdc3aa" providerId="LiveId" clId="{B9A3DF10-F57E-4FE3-AC8F-D45738F87B4F}" dt="2026-10-24T04:12:14.248" v="7321" actId="12"/>
          <ac:spMkLst>
            <pc:docMk/>
            <pc:sldMk cId="1240202596" sldId="265"/>
            <ac:spMk id="3" creationId="{1992F2A7-E626-58B8-0A1C-B800CDD5D91E}"/>
          </ac:spMkLst>
        </pc:spChg>
      </pc:sldChg>
      <pc:sldChg chg="modSp mod">
        <pc:chgData name="ARCHISMITA MUKHERJEE" userId="fc90cbae1efdc3aa" providerId="LiveId" clId="{B9A3DF10-F57E-4FE3-AC8F-D45738F87B4F}" dt="2026-10-24T04:15:53.662" v="7362" actId="207"/>
        <pc:sldMkLst>
          <pc:docMk/>
          <pc:sldMk cId="783136721" sldId="266"/>
        </pc:sldMkLst>
        <pc:spChg chg="mod">
          <ac:chgData name="ARCHISMITA MUKHERJEE" userId="fc90cbae1efdc3aa" providerId="LiveId" clId="{B9A3DF10-F57E-4FE3-AC8F-D45738F87B4F}" dt="2026-10-24T04:15:53.662" v="7362" actId="207"/>
          <ac:spMkLst>
            <pc:docMk/>
            <pc:sldMk cId="783136721" sldId="266"/>
            <ac:spMk id="3" creationId="{EE9F4D29-2082-A224-8580-975FFA392780}"/>
          </ac:spMkLst>
        </pc:spChg>
      </pc:sldChg>
      <pc:sldChg chg="modSp mod">
        <pc:chgData name="ARCHISMITA MUKHERJEE" userId="fc90cbae1efdc3aa" providerId="LiveId" clId="{B9A3DF10-F57E-4FE3-AC8F-D45738F87B4F}" dt="2026-10-24T04:16:09.561" v="7365" actId="207"/>
        <pc:sldMkLst>
          <pc:docMk/>
          <pc:sldMk cId="3407915124" sldId="267"/>
        </pc:sldMkLst>
        <pc:spChg chg="mod">
          <ac:chgData name="ARCHISMITA MUKHERJEE" userId="fc90cbae1efdc3aa" providerId="LiveId" clId="{B9A3DF10-F57E-4FE3-AC8F-D45738F87B4F}" dt="2026-10-24T04:16:09.561" v="7365" actId="207"/>
          <ac:spMkLst>
            <pc:docMk/>
            <pc:sldMk cId="3407915124" sldId="267"/>
            <ac:spMk id="3" creationId="{9B89515E-8D53-780A-AAA5-7C258EABAAE9}"/>
          </ac:spMkLst>
        </pc:spChg>
      </pc:sldChg>
      <pc:sldChg chg="modSp mod">
        <pc:chgData name="ARCHISMITA MUKHERJEE" userId="fc90cbae1efdc3aa" providerId="LiveId" clId="{B9A3DF10-F57E-4FE3-AC8F-D45738F87B4F}" dt="2026-10-24T04:18:43.282" v="7384" actId="255"/>
        <pc:sldMkLst>
          <pc:docMk/>
          <pc:sldMk cId="3840980344" sldId="270"/>
        </pc:sldMkLst>
        <pc:spChg chg="mod">
          <ac:chgData name="ARCHISMITA MUKHERJEE" userId="fc90cbae1efdc3aa" providerId="LiveId" clId="{B9A3DF10-F57E-4FE3-AC8F-D45738F87B4F}" dt="2026-10-24T04:18:43.282" v="7384" actId="255"/>
          <ac:spMkLst>
            <pc:docMk/>
            <pc:sldMk cId="3840980344" sldId="270"/>
            <ac:spMk id="2" creationId="{B2B4F96E-4133-0165-6640-60BA95E8F6A8}"/>
          </ac:spMkLst>
        </pc:spChg>
        <pc:spChg chg="mod">
          <ac:chgData name="ARCHISMITA MUKHERJEE" userId="fc90cbae1efdc3aa" providerId="LiveId" clId="{B9A3DF10-F57E-4FE3-AC8F-D45738F87B4F}" dt="2026-10-24T04:10:57.291" v="7310" actId="2710"/>
          <ac:spMkLst>
            <pc:docMk/>
            <pc:sldMk cId="3840980344" sldId="270"/>
            <ac:spMk id="3" creationId="{E3A77D30-F440-ACD9-9369-0E343DC3D74F}"/>
          </ac:spMkLst>
        </pc:spChg>
      </pc:sldChg>
      <pc:sldChg chg="modSp mod">
        <pc:chgData name="ARCHISMITA MUKHERJEE" userId="fc90cbae1efdc3aa" providerId="LiveId" clId="{B9A3DF10-F57E-4FE3-AC8F-D45738F87B4F}" dt="2026-10-24T04:18:56.328" v="7387" actId="14100"/>
        <pc:sldMkLst>
          <pc:docMk/>
          <pc:sldMk cId="3770630599" sldId="271"/>
        </pc:sldMkLst>
        <pc:spChg chg="mod">
          <ac:chgData name="ARCHISMITA MUKHERJEE" userId="fc90cbae1efdc3aa" providerId="LiveId" clId="{B9A3DF10-F57E-4FE3-AC8F-D45738F87B4F}" dt="2026-10-24T04:18:51.159" v="7385" actId="255"/>
          <ac:spMkLst>
            <pc:docMk/>
            <pc:sldMk cId="3770630599" sldId="271"/>
            <ac:spMk id="2" creationId="{AA354901-2DAB-CF84-28FC-8B42F05E8781}"/>
          </ac:spMkLst>
        </pc:spChg>
        <pc:spChg chg="mod">
          <ac:chgData name="ARCHISMITA MUKHERJEE" userId="fc90cbae1efdc3aa" providerId="LiveId" clId="{B9A3DF10-F57E-4FE3-AC8F-D45738F87B4F}" dt="2026-10-24T04:18:56.328" v="7387" actId="14100"/>
          <ac:spMkLst>
            <pc:docMk/>
            <pc:sldMk cId="3770630599" sldId="271"/>
            <ac:spMk id="3" creationId="{9FBC8D40-8D98-4DA7-F93E-7ED938B28A04}"/>
          </ac:spMkLst>
        </pc:spChg>
      </pc:sldChg>
      <pc:sldChg chg="modSp mod">
        <pc:chgData name="ARCHISMITA MUKHERJEE" userId="fc90cbae1efdc3aa" providerId="LiveId" clId="{B9A3DF10-F57E-4FE3-AC8F-D45738F87B4F}" dt="2026-10-24T04:17:24.327" v="7375" actId="255"/>
        <pc:sldMkLst>
          <pc:docMk/>
          <pc:sldMk cId="4252301099" sldId="272"/>
        </pc:sldMkLst>
        <pc:spChg chg="mod">
          <ac:chgData name="ARCHISMITA MUKHERJEE" userId="fc90cbae1efdc3aa" providerId="LiveId" clId="{B9A3DF10-F57E-4FE3-AC8F-D45738F87B4F}" dt="2026-10-24T04:17:24.327" v="7375" actId="255"/>
          <ac:spMkLst>
            <pc:docMk/>
            <pc:sldMk cId="4252301099" sldId="272"/>
            <ac:spMk id="2" creationId="{99D8E8CD-5725-125D-42C7-7109216E31B5}"/>
          </ac:spMkLst>
        </pc:spChg>
        <pc:spChg chg="mod">
          <ac:chgData name="ARCHISMITA MUKHERJEE" userId="fc90cbae1efdc3aa" providerId="LiveId" clId="{B9A3DF10-F57E-4FE3-AC8F-D45738F87B4F}" dt="2026-10-24T04:11:16.389" v="7314" actId="27636"/>
          <ac:spMkLst>
            <pc:docMk/>
            <pc:sldMk cId="4252301099" sldId="272"/>
            <ac:spMk id="3" creationId="{0AAB666A-929E-CB93-6A72-ED3B0DA7A8A1}"/>
          </ac:spMkLst>
        </pc:spChg>
      </pc:sldChg>
      <pc:sldChg chg="modSp mod">
        <pc:chgData name="ARCHISMITA MUKHERJEE" userId="fc90cbae1efdc3aa" providerId="LiveId" clId="{B9A3DF10-F57E-4FE3-AC8F-D45738F87B4F}" dt="2026-10-24T04:17:31.725" v="7376" actId="255"/>
        <pc:sldMkLst>
          <pc:docMk/>
          <pc:sldMk cId="4266920399" sldId="274"/>
        </pc:sldMkLst>
        <pc:spChg chg="mod">
          <ac:chgData name="ARCHISMITA MUKHERJEE" userId="fc90cbae1efdc3aa" providerId="LiveId" clId="{B9A3DF10-F57E-4FE3-AC8F-D45738F87B4F}" dt="2026-10-24T04:17:31.725" v="7376" actId="255"/>
          <ac:spMkLst>
            <pc:docMk/>
            <pc:sldMk cId="4266920399" sldId="274"/>
            <ac:spMk id="2" creationId="{AAF1C17C-8AD2-0725-AE0D-059DB7BD1FBE}"/>
          </ac:spMkLst>
        </pc:spChg>
        <pc:spChg chg="mod">
          <ac:chgData name="ARCHISMITA MUKHERJEE" userId="fc90cbae1efdc3aa" providerId="LiveId" clId="{B9A3DF10-F57E-4FE3-AC8F-D45738F87B4F}" dt="2026-10-24T04:14:15.241" v="7343" actId="1076"/>
          <ac:spMkLst>
            <pc:docMk/>
            <pc:sldMk cId="4266920399" sldId="274"/>
            <ac:spMk id="3" creationId="{B0DB3E2E-D8BA-1E97-0FFB-380B70C02B77}"/>
          </ac:spMkLst>
        </pc:spChg>
      </pc:sldChg>
      <pc:sldChg chg="modSp mod">
        <pc:chgData name="ARCHISMITA MUKHERJEE" userId="fc90cbae1efdc3aa" providerId="LiveId" clId="{B9A3DF10-F57E-4FE3-AC8F-D45738F87B4F}" dt="2026-10-24T04:17:39.936" v="7377" actId="2711"/>
        <pc:sldMkLst>
          <pc:docMk/>
          <pc:sldMk cId="3323914138" sldId="276"/>
        </pc:sldMkLst>
        <pc:spChg chg="mod">
          <ac:chgData name="ARCHISMITA MUKHERJEE" userId="fc90cbae1efdc3aa" providerId="LiveId" clId="{B9A3DF10-F57E-4FE3-AC8F-D45738F87B4F}" dt="2026-10-24T04:17:39.936" v="7377" actId="2711"/>
          <ac:spMkLst>
            <pc:docMk/>
            <pc:sldMk cId="3323914138" sldId="276"/>
            <ac:spMk id="2" creationId="{863EF7ED-2890-EB89-2CE4-24032BB9BA82}"/>
          </ac:spMkLst>
        </pc:spChg>
        <pc:spChg chg="mod">
          <ac:chgData name="ARCHISMITA MUKHERJEE" userId="fc90cbae1efdc3aa" providerId="LiveId" clId="{B9A3DF10-F57E-4FE3-AC8F-D45738F87B4F}" dt="2026-10-24T04:14:39.793" v="7347" actId="2710"/>
          <ac:spMkLst>
            <pc:docMk/>
            <pc:sldMk cId="3323914138" sldId="276"/>
            <ac:spMk id="3" creationId="{793C63AD-AC2D-E128-D1E4-5DDA06751455}"/>
          </ac:spMkLst>
        </pc:spChg>
      </pc:sldChg>
      <pc:sldChg chg="modSp mod">
        <pc:chgData name="ARCHISMITA MUKHERJEE" userId="fc90cbae1efdc3aa" providerId="LiveId" clId="{B9A3DF10-F57E-4FE3-AC8F-D45738F87B4F}" dt="2026-10-24T04:17:48.691" v="7378" actId="255"/>
        <pc:sldMkLst>
          <pc:docMk/>
          <pc:sldMk cId="3481522957" sldId="277"/>
        </pc:sldMkLst>
        <pc:spChg chg="mod">
          <ac:chgData name="ARCHISMITA MUKHERJEE" userId="fc90cbae1efdc3aa" providerId="LiveId" clId="{B9A3DF10-F57E-4FE3-AC8F-D45738F87B4F}" dt="2026-10-24T04:17:48.691" v="7378" actId="255"/>
          <ac:spMkLst>
            <pc:docMk/>
            <pc:sldMk cId="3481522957" sldId="277"/>
            <ac:spMk id="2" creationId="{2A5DADEE-3C3D-D36B-42A2-A9C4B5FB4386}"/>
          </ac:spMkLst>
        </pc:spChg>
        <pc:spChg chg="mod">
          <ac:chgData name="ARCHISMITA MUKHERJEE" userId="fc90cbae1efdc3aa" providerId="LiveId" clId="{B9A3DF10-F57E-4FE3-AC8F-D45738F87B4F}" dt="2026-10-24T04:11:34.109" v="7316" actId="2710"/>
          <ac:spMkLst>
            <pc:docMk/>
            <pc:sldMk cId="3481522957" sldId="277"/>
            <ac:spMk id="3" creationId="{C6E029FE-529A-2981-FE6D-B7D03716C9F5}"/>
          </ac:spMkLst>
        </pc:spChg>
      </pc:sldChg>
      <pc:sldChg chg="modSp mod">
        <pc:chgData name="ARCHISMITA MUKHERJEE" userId="fc90cbae1efdc3aa" providerId="LiveId" clId="{B9A3DF10-F57E-4FE3-AC8F-D45738F87B4F}" dt="2026-10-24T04:17:59.142" v="7379" actId="255"/>
        <pc:sldMkLst>
          <pc:docMk/>
          <pc:sldMk cId="1925993871" sldId="278"/>
        </pc:sldMkLst>
        <pc:spChg chg="mod">
          <ac:chgData name="ARCHISMITA MUKHERJEE" userId="fc90cbae1efdc3aa" providerId="LiveId" clId="{B9A3DF10-F57E-4FE3-AC8F-D45738F87B4F}" dt="2026-10-24T04:17:59.142" v="7379" actId="255"/>
          <ac:spMkLst>
            <pc:docMk/>
            <pc:sldMk cId="1925993871" sldId="278"/>
            <ac:spMk id="2" creationId="{C73F8D75-DFDB-76CE-5969-75BF243D226E}"/>
          </ac:spMkLst>
        </pc:spChg>
        <pc:spChg chg="mod">
          <ac:chgData name="ARCHISMITA MUKHERJEE" userId="fc90cbae1efdc3aa" providerId="LiveId" clId="{B9A3DF10-F57E-4FE3-AC8F-D45738F87B4F}" dt="2026-10-24T04:11:41.006" v="7317" actId="2710"/>
          <ac:spMkLst>
            <pc:docMk/>
            <pc:sldMk cId="1925993871" sldId="278"/>
            <ac:spMk id="3" creationId="{93316D0E-90C4-D6D5-E9B6-8ECD2B363FCA}"/>
          </ac:spMkLst>
        </pc:spChg>
      </pc:sldChg>
      <pc:sldChg chg="modSp mod">
        <pc:chgData name="ARCHISMITA MUKHERJEE" userId="fc90cbae1efdc3aa" providerId="LiveId" clId="{B9A3DF10-F57E-4FE3-AC8F-D45738F87B4F}" dt="2026-10-24T04:18:06.708" v="7380" actId="255"/>
        <pc:sldMkLst>
          <pc:docMk/>
          <pc:sldMk cId="1130559244" sldId="279"/>
        </pc:sldMkLst>
        <pc:spChg chg="mod">
          <ac:chgData name="ARCHISMITA MUKHERJEE" userId="fc90cbae1efdc3aa" providerId="LiveId" clId="{B9A3DF10-F57E-4FE3-AC8F-D45738F87B4F}" dt="2026-10-24T04:18:06.708" v="7380" actId="255"/>
          <ac:spMkLst>
            <pc:docMk/>
            <pc:sldMk cId="1130559244" sldId="279"/>
            <ac:spMk id="2" creationId="{42AF9810-DE83-EE47-01AF-BADFDC4BF168}"/>
          </ac:spMkLst>
        </pc:spChg>
        <pc:spChg chg="mod">
          <ac:chgData name="ARCHISMITA MUKHERJEE" userId="fc90cbae1efdc3aa" providerId="LiveId" clId="{B9A3DF10-F57E-4FE3-AC8F-D45738F87B4F}" dt="2026-10-24T04:11:54.699" v="7320" actId="12"/>
          <ac:spMkLst>
            <pc:docMk/>
            <pc:sldMk cId="1130559244" sldId="279"/>
            <ac:spMk id="3" creationId="{9E0C34EE-2090-31E9-DFA3-0674D8B6323A}"/>
          </ac:spMkLst>
        </pc:spChg>
      </pc:sldChg>
      <pc:sldChg chg="del">
        <pc:chgData name="ARCHISMITA MUKHERJEE" userId="fc90cbae1efdc3aa" providerId="LiveId" clId="{B9A3DF10-F57E-4FE3-AC8F-D45738F87B4F}" dt="2026-10-24T04:10:17.935" v="7304" actId="47"/>
        <pc:sldMkLst>
          <pc:docMk/>
          <pc:sldMk cId="2417963407" sldId="28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3763E-6C4B-28C8-593E-3012F1E457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F62F91-CB6E-C1D0-97EA-CF7E80540C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A8E2B-7245-0A88-53C8-CEAA66D04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2A55-2A53-4963-9DDA-4EFE08CB4411}" type="datetimeFigureOut">
              <a:rPr lang="en-IN" smtClean="0"/>
              <a:t>24-10-2026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2D279-5FDD-FF92-E970-EFE9E8211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4FC03-BF51-E355-F6C2-42D07AE4B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CCAB3-0A1A-49A5-A036-3BB0BB93D0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4147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EC042-AB6C-3FB8-57BB-7EA7E2D58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15932-2822-0F62-9214-53254744C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2435D-D362-3137-D37F-A4A849255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2A55-2A53-4963-9DDA-4EFE08CB4411}" type="datetimeFigureOut">
              <a:rPr lang="en-IN" smtClean="0"/>
              <a:t>24-10-2026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171D90-024F-366D-DE68-D673131D9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3A280A-C6C4-990F-BA14-B56A5EF23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CCAB3-0A1A-49A5-A036-3BB0BB93D0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9396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BA44E-D897-A208-AA1C-B148AF514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31C29E-24B3-B72B-4106-33613A40C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659EC-832E-FE64-FF5C-B1C3FA3C8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2A55-2A53-4963-9DDA-4EFE08CB4411}" type="datetimeFigureOut">
              <a:rPr lang="en-IN" smtClean="0"/>
              <a:t>24-10-2026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27F56-C21D-88A6-4ED9-CF1A1DF98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73B6F-A99D-A7DE-9F22-44FE8D688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CCAB3-0A1A-49A5-A036-3BB0BB93D0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6306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D98EC-8D3E-888F-01F4-EA09213C9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C724D-FD49-858B-94F0-97EE6403F6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7C5D2B-6FB6-A30F-EC91-E88B8FDFC4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209C6C-AD10-0841-24D1-6B6BD13B0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2A55-2A53-4963-9DDA-4EFE08CB4411}" type="datetimeFigureOut">
              <a:rPr lang="en-IN" smtClean="0"/>
              <a:t>24-10-2026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AE56A-B262-2FF1-E612-72FE6BBA8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1F882A-AF1C-B0F8-85D0-3D34E44E6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CCAB3-0A1A-49A5-A036-3BB0BB93D0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6684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F2F7F-AE24-2DD7-379E-02D5EE6A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A1381-79FF-3362-4EA9-AF253124AE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7E72C2-791F-0DAA-98BD-E750BDC47B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81BDD8-1434-F77C-1E57-BDBC34DAE1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B669A3-A997-C7F5-9325-55809C0BAE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13E72F-012D-03DF-1D8F-559A799FE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2A55-2A53-4963-9DDA-4EFE08CB4411}" type="datetimeFigureOut">
              <a:rPr lang="en-IN" smtClean="0"/>
              <a:t>24-10-2026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C17626-119E-DE4D-8288-108C008E4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C11009-E3AA-843D-E768-76E7F0FF5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CCAB3-0A1A-49A5-A036-3BB0BB93D0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7388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EC4F4-21DD-9E08-CFC7-9A418F35B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4081F2-C885-6FA8-AAFE-6D8491152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2A55-2A53-4963-9DDA-4EFE08CB4411}" type="datetimeFigureOut">
              <a:rPr lang="en-IN" smtClean="0"/>
              <a:t>24-10-2026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B01A72-F187-1D4D-5F1C-FB841F3E2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DC8C00-325A-22B1-54C1-ADB3C0F92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CCAB3-0A1A-49A5-A036-3BB0BB93D0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7244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BF1617-CF41-37C4-181C-6B64271F7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2A55-2A53-4963-9DDA-4EFE08CB4411}" type="datetimeFigureOut">
              <a:rPr lang="en-IN" smtClean="0"/>
              <a:t>24-10-2026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295A7F-422B-FE50-EB75-682F25832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71D731-04EF-404C-B3F3-D60CE85C1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CCAB3-0A1A-49A5-A036-3BB0BB93D0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6274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6B86B-6648-D3DC-9C83-DAF219FFF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D2238-5FC7-F21C-1E56-FB2283374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5E43EF-FF9D-8626-FBCF-317B767D7E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C91717-52DC-BE05-6A7C-9FFBE448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2A55-2A53-4963-9DDA-4EFE08CB4411}" type="datetimeFigureOut">
              <a:rPr lang="en-IN" smtClean="0"/>
              <a:t>24-10-2026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22975C-6E66-7CA0-4E3F-74259E9DD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6883A9-D8F6-5FE6-6A1E-49AD52808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CCAB3-0A1A-49A5-A036-3BB0BB93D0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8628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A289D-B3CB-D440-7EF8-A182782C0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3FC3C1-5DB2-D903-4931-EA8BB5EAC5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543CB5-2CB3-6EFB-4FB9-9C893A3182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3F9ED3-C33E-8A39-0FD7-759B18200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2A55-2A53-4963-9DDA-4EFE08CB4411}" type="datetimeFigureOut">
              <a:rPr lang="en-IN" smtClean="0"/>
              <a:t>24-10-2026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7122A2-D476-296A-FD21-4BC62BF2C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FA2194-472A-8657-077D-28D5FBFB8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CCAB3-0A1A-49A5-A036-3BB0BB93D0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4128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96275-38DD-5AB1-6B11-0C174E5DD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93C361-8A61-60A7-668C-AA796500E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2F1650-3402-7433-DFA7-A3DD83696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2A55-2A53-4963-9DDA-4EFE08CB4411}" type="datetimeFigureOut">
              <a:rPr lang="en-IN" smtClean="0"/>
              <a:t>24-10-2026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79334-47FF-0B52-7F08-61D324B81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FAC72-AFAD-16CE-2383-588DE3C1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CCAB3-0A1A-49A5-A036-3BB0BB93D0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7011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50F7DE-3A68-3564-E264-E4605E6835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002D19-8DF5-F04E-B2A0-AC83CC2633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49DF83-62E1-E0A1-CCDE-73EB430E3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2A55-2A53-4963-9DDA-4EFE08CB4411}" type="datetimeFigureOut">
              <a:rPr lang="en-IN" smtClean="0"/>
              <a:t>24-10-2026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F61AE-BD1D-7372-6E74-7E545853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FE4533-77D6-DC49-946D-504C19931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CCAB3-0A1A-49A5-A036-3BB0BB93D0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8023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A21C3C-F3E8-C970-D359-BCC85F19C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796FEB-C9A4-8057-0A88-B3A3E7E98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181B6C-E5C1-6A7A-1328-206BA91D8A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E2A55-2A53-4963-9DDA-4EFE08CB4411}" type="datetimeFigureOut">
              <a:rPr lang="en-IN" smtClean="0"/>
              <a:t>24-10-2026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1DF5B-571F-A9A9-0371-16DBB64324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1B5D9-A96E-79CD-0724-D39D14B6D5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CCAB3-0A1A-49A5-A036-3BB0BB93D0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5739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543D32-6638-92FE-0034-BB528F5634AF}"/>
              </a:ext>
            </a:extLst>
          </p:cNvPr>
          <p:cNvSpPr txBox="1"/>
          <p:nvPr/>
        </p:nvSpPr>
        <p:spPr>
          <a:xfrm>
            <a:off x="5309420" y="3053715"/>
            <a:ext cx="65384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dirty="0">
                <a:solidFill>
                  <a:srgbClr val="E83808"/>
                </a:solidFill>
              </a:rPr>
              <a:t>Sovereign</a:t>
            </a:r>
            <a:endParaRPr lang="en-IN" sz="2800" b="1" dirty="0">
              <a:solidFill>
                <a:srgbClr val="E83808"/>
              </a:solidFill>
            </a:endParaRPr>
          </a:p>
          <a:p>
            <a:pPr algn="ctr"/>
            <a:r>
              <a:rPr lang="en-IN" sz="3200" dirty="0">
                <a:solidFill>
                  <a:schemeClr val="bg2">
                    <a:lumMod val="75000"/>
                  </a:schemeClr>
                </a:solidFill>
                <a:latin typeface="Bahnschrift SemiBold" panose="020B0502040204020203" pitchFamily="34" charset="0"/>
              </a:rPr>
              <a:t>Book Highlights</a:t>
            </a:r>
          </a:p>
        </p:txBody>
      </p:sp>
      <p:pic>
        <p:nvPicPr>
          <p:cNvPr id="2" name="Picture 1" descr="Sovereign: Reclaim Your Freedom, Energy, and Power in a Time of  Distraction, Uncertainty, and Chaos eBook : Seppälä PhD, Emma: Amazon.in:  Kindle Store">
            <a:extLst>
              <a:ext uri="{FF2B5EF4-FFF2-40B4-BE49-F238E27FC236}">
                <a16:creationId xmlns:a16="http://schemas.microsoft.com/office/drawing/2014/main" id="{DC3C0D01-FC46-0CC9-7D31-257F70E95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81832" cy="686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305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598D4-3441-620E-7783-CEC3708D5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1706"/>
            <a:ext cx="10515600" cy="1325563"/>
          </a:xfrm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rgbClr val="E83808"/>
                </a:solidFill>
                <a:latin typeface="Bahnschrift SemiBold" panose="020B0502040204020203" pitchFamily="34" charset="0"/>
              </a:rPr>
              <a:t>The Bound Self and Self-Awareness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9396D-7C02-1AC7-8680-5A6C28C60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439617"/>
            <a:ext cx="10213258" cy="4823531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50000"/>
              </a:lnSpc>
            </a:pPr>
            <a:r>
              <a:rPr lang="en-IN" dirty="0"/>
              <a:t>A bound self wears you down, depletes you and stops you from reaching your fullest potential</a:t>
            </a:r>
          </a:p>
          <a:p>
            <a:pPr lvl="0">
              <a:lnSpc>
                <a:spcPct val="150000"/>
              </a:lnSpc>
            </a:pPr>
            <a:r>
              <a:rPr lang="en-IN" dirty="0"/>
              <a:t>Self-criticism beats you up and keeps you in shame, which is just self-loathing</a:t>
            </a:r>
          </a:p>
          <a:p>
            <a:pPr lvl="0">
              <a:lnSpc>
                <a:spcPct val="150000"/>
              </a:lnSpc>
            </a:pPr>
            <a:r>
              <a:rPr lang="en-IN" dirty="0"/>
              <a:t>Self-awareness knows where you need help without guilt, shame or insecurity</a:t>
            </a:r>
          </a:p>
          <a:p>
            <a:pPr lvl="0">
              <a:lnSpc>
                <a:spcPct val="150000"/>
              </a:lnSpc>
            </a:pPr>
            <a:r>
              <a:rPr lang="en-IN" dirty="0"/>
              <a:t>You are good enough, in fact more than enough, exactly as you are</a:t>
            </a:r>
          </a:p>
          <a:p>
            <a:pPr lvl="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1239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9294-8152-6757-D46B-74C8168AA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594" y="134892"/>
            <a:ext cx="10515600" cy="1325563"/>
          </a:xfrm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rgbClr val="E83808"/>
                </a:solidFill>
                <a:latin typeface="Bahnschrift SemiBold" panose="020B0502040204020203" pitchFamily="34" charset="0"/>
              </a:rPr>
              <a:t>The Cost of Pretending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A7796-7C08-1DD5-AC87-C6352E501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F75B19-3FA1-68D4-1F33-735CA6A73F5A}"/>
              </a:ext>
            </a:extLst>
          </p:cNvPr>
          <p:cNvSpPr txBox="1"/>
          <p:nvPr/>
        </p:nvSpPr>
        <p:spPr>
          <a:xfrm>
            <a:off x="790268" y="1322805"/>
            <a:ext cx="10272252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800" dirty="0"/>
              <a:t>Pretending to be someone else drains energy, and it comes flooding back once you stop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800" dirty="0"/>
              <a:t>Sovereignty is reclaiming your right to exist as you, from others and from yourself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800" dirty="0"/>
              <a:t>Once you validate yourself, you stop hunting for approval outside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800" dirty="0"/>
              <a:t>Shame strips your power and self-compassion is the antidote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950782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3AE84-50B8-C943-3064-E2DAEF7CF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035" y="406582"/>
            <a:ext cx="10515600" cy="1325563"/>
          </a:xfrm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rgbClr val="E83808"/>
                </a:solidFill>
                <a:latin typeface="Bahnschrift SemiBold" panose="020B0502040204020203" pitchFamily="34" charset="0"/>
              </a:rPr>
              <a:t>Side Effects of a Sovereign Self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2F2A7-E626-58B8-0A1C-B800CDD5D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9035" y="1556621"/>
            <a:ext cx="10173929" cy="4619494"/>
          </a:xfrm>
        </p:spPr>
        <p:txBody>
          <a:bodyPr>
            <a:normAutofit fontScale="92500"/>
          </a:bodyPr>
          <a:lstStyle/>
          <a:p>
            <a:pPr lvl="0">
              <a:lnSpc>
                <a:spcPct val="150000"/>
              </a:lnSpc>
            </a:pPr>
            <a:r>
              <a:rPr lang="en-US" dirty="0"/>
              <a:t>Awareness: you tune in to your needs and take care of them</a:t>
            </a:r>
          </a:p>
          <a:p>
            <a:pPr lvl="0">
              <a:lnSpc>
                <a:spcPct val="150000"/>
              </a:lnSpc>
            </a:pPr>
            <a:r>
              <a:rPr lang="en-US" dirty="0"/>
              <a:t>Energy: you stop spending it on keeping up appearances and chasing approval</a:t>
            </a:r>
          </a:p>
          <a:p>
            <a:pPr lvl="0">
              <a:lnSpc>
                <a:spcPct val="150000"/>
              </a:lnSpc>
            </a:pPr>
            <a:r>
              <a:rPr lang="en-US" dirty="0"/>
              <a:t>Boldness: you no longer fear being yourself or speaking your truth</a:t>
            </a:r>
          </a:p>
          <a:p>
            <a:pPr lvl="0">
              <a:lnSpc>
                <a:spcPct val="150000"/>
              </a:lnSpc>
            </a:pPr>
            <a:r>
              <a:rPr lang="en-US" dirty="0"/>
              <a:t>Serenity: other people’s opinions stop weighing on you</a:t>
            </a:r>
          </a:p>
          <a:p>
            <a:pPr lvl="0">
              <a:lnSpc>
                <a:spcPct val="150000"/>
              </a:lnSpc>
            </a:pPr>
            <a:r>
              <a:rPr lang="en-US" dirty="0"/>
              <a:t>Leadership: dancing to your own drum inspires others to do the same</a:t>
            </a:r>
          </a:p>
          <a:p>
            <a:pPr lvl="0">
              <a:lnSpc>
                <a:spcPct val="150000"/>
              </a:lnSpc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40202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28A86-915D-B9DC-9F9C-5E33C84EC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4F96E-4133-0165-6640-60BA95E8F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691" y="216383"/>
            <a:ext cx="10515600" cy="1325563"/>
          </a:xfrm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rgbClr val="E83808"/>
                </a:solidFill>
                <a:latin typeface="Bahnschrift SemiBold" panose="020B0502040204020203" pitchFamily="34" charset="0"/>
              </a:rPr>
              <a:t>Why Emotions Need our Attention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77D30-F440-ACD9-9369-0E343DC3D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691" y="1461569"/>
            <a:ext cx="10685206" cy="4731035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en-IN" dirty="0"/>
              <a:t>An emotion is action potential, a form of energy that has to go somewhere</a:t>
            </a:r>
          </a:p>
          <a:p>
            <a:pPr lvl="0">
              <a:lnSpc>
                <a:spcPct val="150000"/>
              </a:lnSpc>
            </a:pPr>
            <a:r>
              <a:rPr lang="en-IN" dirty="0"/>
              <a:t>Unprocessed anger or resentment can explode, or implode into physical symptoms</a:t>
            </a:r>
          </a:p>
          <a:p>
            <a:pPr lvl="0">
              <a:lnSpc>
                <a:spcPct val="150000"/>
              </a:lnSpc>
            </a:pPr>
            <a:r>
              <a:rPr lang="en-IN" dirty="0"/>
              <a:t>Technique number one is to feel the damn emotion</a:t>
            </a:r>
          </a:p>
          <a:p>
            <a:pPr lvl="0">
              <a:lnSpc>
                <a:spcPct val="150000"/>
              </a:lnSpc>
            </a:pPr>
            <a:r>
              <a:rPr lang="en-IN" dirty="0"/>
              <a:t>When you run from your feelings, you run from your healing</a:t>
            </a:r>
          </a:p>
          <a:p>
            <a:pPr lvl="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40980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6F363-4590-4845-58DD-55A3959FB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54901-2DAB-CF84-28FC-8B42F05E8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541" y="174670"/>
            <a:ext cx="12022393" cy="1325563"/>
          </a:xfrm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rgbClr val="E83808"/>
                </a:solidFill>
                <a:latin typeface="Bahnschrift SemiBold" panose="020B0502040204020203" pitchFamily="34" charset="0"/>
              </a:rPr>
              <a:t>The Emotions Tool Kit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C8D40-8D98-4DA7-F93E-7ED938B28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541" y="1372414"/>
            <a:ext cx="10672918" cy="4625263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00000"/>
              </a:lnSpc>
            </a:pPr>
            <a:r>
              <a:rPr lang="en-IN" dirty="0"/>
              <a:t>Breathe: slow exhales calm the heart rate, wake up the </a:t>
            </a:r>
            <a:r>
              <a:rPr lang="en-IN" dirty="0" err="1"/>
              <a:t>vagus</a:t>
            </a:r>
            <a:r>
              <a:rPr lang="en-IN" dirty="0"/>
              <a:t> nerve and bring back clear thinking</a:t>
            </a:r>
          </a:p>
          <a:p>
            <a:pPr lvl="0">
              <a:lnSpc>
                <a:spcPct val="100000"/>
              </a:lnSpc>
            </a:pPr>
            <a:r>
              <a:rPr lang="en-IN" dirty="0"/>
              <a:t>Be honest: emotions are contagious, like pollution or perfume, so choose which you spread</a:t>
            </a:r>
          </a:p>
          <a:p>
            <a:pPr lvl="0">
              <a:lnSpc>
                <a:spcPct val="100000"/>
              </a:lnSpc>
            </a:pPr>
            <a:r>
              <a:rPr lang="en-IN" dirty="0"/>
              <a:t>Express: writing about emotional difficulty, as Pennebaker showed, helps your mental health</a:t>
            </a:r>
          </a:p>
          <a:p>
            <a:pPr lvl="0">
              <a:lnSpc>
                <a:spcPct val="100000"/>
              </a:lnSpc>
            </a:pPr>
            <a:r>
              <a:rPr lang="en-IN" dirty="0"/>
              <a:t>Move and ground: exercise brings endorphins, a fresh outlook and relief from anxiety</a:t>
            </a:r>
          </a:p>
          <a:p>
            <a:pPr lvl="0">
              <a:lnSpc>
                <a:spcPct val="100000"/>
              </a:lnSpc>
            </a:pPr>
            <a:r>
              <a:rPr lang="en-IN" dirty="0"/>
              <a:t>Care for basics: rest, hydrate, nourish and go somewhere you feel at ease</a:t>
            </a:r>
          </a:p>
        </p:txBody>
      </p:sp>
    </p:spTree>
    <p:extLst>
      <p:ext uri="{BB962C8B-B14F-4D97-AF65-F5344CB8AC3E}">
        <p14:creationId xmlns:p14="http://schemas.microsoft.com/office/powerpoint/2010/main" val="3770630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32609-482A-9D31-AF53-C39E7FDA4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8E8CD-5725-125D-42C7-7109216E3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0948"/>
            <a:ext cx="10515600" cy="1325563"/>
          </a:xfrm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rgbClr val="E83808"/>
                </a:solidFill>
                <a:latin typeface="Bahnschrift SemiBold" panose="020B0502040204020203" pitchFamily="34" charset="0"/>
              </a:rPr>
              <a:t>Imprints and the Mirror of the Mind</a:t>
            </a:r>
            <a:endParaRPr lang="en-US" sz="4000" b="1" dirty="0">
              <a:solidFill>
                <a:srgbClr val="E83808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B666A-929E-CB93-6A72-ED3B0DA7A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1156"/>
            <a:ext cx="10515600" cy="4940425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50000"/>
              </a:lnSpc>
            </a:pPr>
            <a:r>
              <a:rPr lang="en-IN" dirty="0"/>
              <a:t>Imprints come from life experience and from media, and emotional events stick the deepest</a:t>
            </a:r>
          </a:p>
          <a:p>
            <a:pPr lvl="0">
              <a:lnSpc>
                <a:spcPct val="150000"/>
              </a:lnSpc>
            </a:pPr>
            <a:r>
              <a:rPr lang="en-IN" dirty="0"/>
              <a:t>Should imprints are the cultural ones that keep us bound</a:t>
            </a:r>
          </a:p>
          <a:p>
            <a:pPr lvl="0">
              <a:lnSpc>
                <a:spcPct val="150000"/>
              </a:lnSpc>
            </a:pPr>
            <a:r>
              <a:rPr lang="en-IN" dirty="0"/>
              <a:t>Negative information weakens our ability to think, reason and perform</a:t>
            </a:r>
          </a:p>
          <a:p>
            <a:pPr lvl="0">
              <a:lnSpc>
                <a:spcPct val="150000"/>
              </a:lnSpc>
            </a:pPr>
            <a:r>
              <a:rPr lang="en-IN" dirty="0"/>
              <a:t>Nourish the mind with high quality imprints instead of endless scrolling</a:t>
            </a:r>
          </a:p>
          <a:p>
            <a:pPr lvl="0">
              <a:lnSpc>
                <a:spcPct val="150000"/>
              </a:lnSpc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4252301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54947-9CE0-6582-85B0-2839C5BC8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B3E2E-D8BA-1E97-0FFB-380B70C02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4065" y="1602887"/>
            <a:ext cx="9527458" cy="4330882"/>
          </a:xfrm>
        </p:spPr>
        <p:txBody>
          <a:bodyPr>
            <a:normAutofit fontScale="92500"/>
          </a:bodyPr>
          <a:lstStyle/>
          <a:p>
            <a:pPr lvl="0">
              <a:lnSpc>
                <a:spcPct val="100000"/>
              </a:lnSpc>
            </a:pPr>
            <a:r>
              <a:rPr lang="en-IN" dirty="0"/>
              <a:t>Journal on where you feel most constricted and what you fear or crave most</a:t>
            </a:r>
          </a:p>
          <a:p>
            <a:pPr lvl="0">
              <a:lnSpc>
                <a:spcPct val="100000"/>
              </a:lnSpc>
            </a:pPr>
            <a:r>
              <a:rPr lang="en-IN" dirty="0"/>
              <a:t>Each night, replay your day backwards and set the intention to release harmful imprints</a:t>
            </a:r>
          </a:p>
          <a:p>
            <a:pPr lvl="0">
              <a:lnSpc>
                <a:spcPct val="100000"/>
              </a:lnSpc>
            </a:pPr>
            <a:r>
              <a:rPr lang="en-IN" dirty="0"/>
              <a:t>Breathing and meditation put you in charge of your own healing</a:t>
            </a:r>
          </a:p>
          <a:p>
            <a:pPr lvl="0">
              <a:lnSpc>
                <a:spcPct val="100000"/>
              </a:lnSpc>
            </a:pPr>
            <a:r>
              <a:rPr lang="en-IN" dirty="0"/>
              <a:t>Gratitude does not mean giving up ambition, it builds joy, optimism and resilience</a:t>
            </a:r>
          </a:p>
          <a:p>
            <a:pPr lvl="0">
              <a:lnSpc>
                <a:spcPct val="100000"/>
              </a:lnSpc>
            </a:pPr>
            <a:r>
              <a:rPr lang="en-IN" dirty="0"/>
              <a:t>Use social media for inspiration without losing your identity to it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F1C17C-8AD2-0725-AE0D-059DB7BD1FBE}"/>
              </a:ext>
            </a:extLst>
          </p:cNvPr>
          <p:cNvSpPr txBox="1"/>
          <p:nvPr/>
        </p:nvSpPr>
        <p:spPr>
          <a:xfrm>
            <a:off x="934065" y="639096"/>
            <a:ext cx="104221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>
                <a:solidFill>
                  <a:srgbClr val="E83808"/>
                </a:solidFill>
                <a:latin typeface="Bahnschrift SemiBold" panose="020B0502040204020203" pitchFamily="34" charset="0"/>
              </a:rPr>
              <a:t>The Mind Tool Kit</a:t>
            </a:r>
          </a:p>
        </p:txBody>
      </p:sp>
    </p:spTree>
    <p:extLst>
      <p:ext uri="{BB962C8B-B14F-4D97-AF65-F5344CB8AC3E}">
        <p14:creationId xmlns:p14="http://schemas.microsoft.com/office/powerpoint/2010/main" val="4266920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D5481-A063-87A9-A344-7444AF78E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C63AD-AC2D-E128-D1E4-5DDA06751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4065" y="1494788"/>
            <a:ext cx="9271819" cy="4414399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</a:pPr>
            <a:r>
              <a:rPr lang="en-IN" dirty="0"/>
              <a:t>Care: see the best in people and let them feel seen, heard and valued</a:t>
            </a:r>
          </a:p>
          <a:p>
            <a:pPr lvl="0">
              <a:lnSpc>
                <a:spcPct val="100000"/>
              </a:lnSpc>
            </a:pPr>
            <a:r>
              <a:rPr lang="en-IN" dirty="0"/>
              <a:t>Support: offer kindness and compassion when others are struggling</a:t>
            </a:r>
          </a:p>
          <a:p>
            <a:pPr lvl="0">
              <a:lnSpc>
                <a:spcPct val="100000"/>
              </a:lnSpc>
            </a:pPr>
            <a:r>
              <a:rPr lang="en-IN" dirty="0"/>
              <a:t>Forgive: avoid blame and let go of grudges</a:t>
            </a:r>
          </a:p>
          <a:p>
            <a:pPr lvl="0">
              <a:lnSpc>
                <a:spcPct val="100000"/>
              </a:lnSpc>
            </a:pPr>
            <a:r>
              <a:rPr lang="en-IN" dirty="0"/>
              <a:t>Inspire: focus on what is going right and practice gratitude</a:t>
            </a:r>
          </a:p>
          <a:p>
            <a:pPr lvl="0">
              <a:lnSpc>
                <a:spcPct val="100000"/>
              </a:lnSpc>
            </a:pPr>
            <a:r>
              <a:rPr lang="en-IN" dirty="0"/>
              <a:t>Meaning and values: remember the impact of your work and treat people with respect, honesty and humility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IN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3EF7ED-2890-EB89-2CE4-24032BB9BA82}"/>
              </a:ext>
            </a:extLst>
          </p:cNvPr>
          <p:cNvSpPr txBox="1"/>
          <p:nvPr/>
        </p:nvSpPr>
        <p:spPr>
          <a:xfrm>
            <a:off x="934065" y="540774"/>
            <a:ext cx="104221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b="1" dirty="0">
                <a:solidFill>
                  <a:srgbClr val="E83808"/>
                </a:solidFill>
                <a:latin typeface="Bahnschrift SemiBold" panose="020B0502040204020203" pitchFamily="34" charset="0"/>
              </a:rPr>
              <a:t>Relationships as an Exchange of Energy</a:t>
            </a:r>
            <a:endParaRPr lang="en-IN" sz="6600" b="1" dirty="0">
              <a:solidFill>
                <a:srgbClr val="E83808"/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914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BCE6B-184B-8AE6-0385-CFF29AACE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029FE-529A-2981-FE6D-B7D03716C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4065" y="1430879"/>
            <a:ext cx="9743767" cy="4414399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IN" dirty="0"/>
              <a:t>Crushers: charming and inspiring, but their imprint of not being enough makes them discard others</a:t>
            </a:r>
          </a:p>
          <a:p>
            <a:pPr lvl="0">
              <a:lnSpc>
                <a:spcPct val="100000"/>
              </a:lnSpc>
            </a:pPr>
            <a:r>
              <a:rPr lang="en-IN" dirty="0" err="1"/>
              <a:t>Sacrificers</a:t>
            </a:r>
            <a:r>
              <a:rPr lang="en-IN" dirty="0"/>
              <a:t>: generous and admired, but they do not know their limits and burn out</a:t>
            </a:r>
          </a:p>
          <a:p>
            <a:pPr lvl="0">
              <a:lnSpc>
                <a:spcPct val="100000"/>
              </a:lnSpc>
            </a:pPr>
            <a:r>
              <a:rPr lang="en-IN" dirty="0"/>
              <a:t>Stars: self-aware, humble, compassionate, forgiving and trustworthy</a:t>
            </a:r>
          </a:p>
          <a:p>
            <a:pPr lvl="0">
              <a:lnSpc>
                <a:spcPct val="100000"/>
              </a:lnSpc>
            </a:pPr>
            <a:r>
              <a:rPr lang="en-IN" dirty="0"/>
              <a:t>Stars have a healthy, supportive relationship with themselves and with others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I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5DADEE-3C3D-D36B-42A2-A9C4B5FB4386}"/>
              </a:ext>
            </a:extLst>
          </p:cNvPr>
          <p:cNvSpPr txBox="1"/>
          <p:nvPr/>
        </p:nvSpPr>
        <p:spPr>
          <a:xfrm>
            <a:off x="934065" y="540774"/>
            <a:ext cx="104221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b="1" dirty="0">
                <a:solidFill>
                  <a:srgbClr val="E83808"/>
                </a:solidFill>
              </a:rPr>
              <a:t>The Three Types of Energizers</a:t>
            </a:r>
            <a:endParaRPr lang="en-IN" sz="4000" b="1" dirty="0">
              <a:solidFill>
                <a:srgbClr val="E83808"/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522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01D31-CFE5-9831-51CB-4BC7F29CD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16D0E-90C4-D6D5-E9B6-8ECD2B363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4065" y="1455459"/>
            <a:ext cx="9743767" cy="4414399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en-IN" dirty="0"/>
              <a:t>Blaming the other person leaves both of you drained and unhappy</a:t>
            </a:r>
          </a:p>
          <a:p>
            <a:pPr lvl="0">
              <a:lnSpc>
                <a:spcPct val="150000"/>
              </a:lnSpc>
            </a:pPr>
            <a:r>
              <a:rPr lang="en-IN" dirty="0"/>
              <a:t>Owning your part helps you grow and improves the relationship</a:t>
            </a:r>
          </a:p>
          <a:p>
            <a:pPr lvl="0">
              <a:lnSpc>
                <a:spcPct val="150000"/>
              </a:lnSpc>
            </a:pPr>
            <a:r>
              <a:rPr lang="en-IN" dirty="0"/>
              <a:t>Practice asserting your needs and asking for what you deserve</a:t>
            </a:r>
          </a:p>
          <a:p>
            <a:pPr lvl="0">
              <a:lnSpc>
                <a:spcPct val="150000"/>
              </a:lnSpc>
            </a:pPr>
            <a:r>
              <a:rPr lang="en-IN" dirty="0"/>
              <a:t>If you mess up a few times, the world moves on, and every crossed boundary is a chance to get stronger</a:t>
            </a:r>
          </a:p>
          <a:p>
            <a:pPr lvl="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3F8D75-DFDB-76CE-5969-75BF243D226E}"/>
              </a:ext>
            </a:extLst>
          </p:cNvPr>
          <p:cNvSpPr txBox="1"/>
          <p:nvPr/>
        </p:nvSpPr>
        <p:spPr>
          <a:xfrm>
            <a:off x="934065" y="619432"/>
            <a:ext cx="104221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b="1" dirty="0">
                <a:solidFill>
                  <a:srgbClr val="E83808"/>
                </a:solidFill>
              </a:rPr>
              <a:t>Triggers and Boundaries</a:t>
            </a:r>
            <a:endParaRPr lang="en-IN" sz="4000" b="1" dirty="0">
              <a:solidFill>
                <a:srgbClr val="E83808"/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993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3B53F-EF38-7B8C-BD3D-7982935D7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C34EE-2090-31E9-DFA3-0674D8B63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4065" y="1455459"/>
            <a:ext cx="9743767" cy="4414399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IN" dirty="0"/>
              <a:t>Sovereignty brings it all together: a kind self, calm emotions, a clear mind and healthy relationships</a:t>
            </a:r>
          </a:p>
          <a:p>
            <a:pPr lvl="0">
              <a:lnSpc>
                <a:spcPct val="100000"/>
              </a:lnSpc>
            </a:pPr>
            <a:r>
              <a:rPr lang="en-IN" dirty="0"/>
              <a:t>From that steady place, your inner voice becomes something you can actually trust</a:t>
            </a:r>
          </a:p>
          <a:p>
            <a:pPr lvl="0">
              <a:lnSpc>
                <a:spcPct val="100000"/>
              </a:lnSpc>
            </a:pPr>
            <a:r>
              <a:rPr lang="en-IN" dirty="0"/>
              <a:t>When a decision is complex and full of information, research suggests you are more likely to choose the right path.</a:t>
            </a:r>
          </a:p>
          <a:p>
            <a:pPr lvl="0">
              <a:lnSpc>
                <a:spcPct val="100000"/>
              </a:lnSpc>
            </a:pPr>
            <a:r>
              <a:rPr lang="en-IN" dirty="0"/>
              <a:t>By consulting your intuition and your feelings than by debating it with reason alone.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AF9810-DE83-EE47-01AF-BADFDC4BF168}"/>
              </a:ext>
            </a:extLst>
          </p:cNvPr>
          <p:cNvSpPr txBox="1"/>
          <p:nvPr/>
        </p:nvSpPr>
        <p:spPr>
          <a:xfrm>
            <a:off x="934065" y="540774"/>
            <a:ext cx="104221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b="1" dirty="0">
                <a:solidFill>
                  <a:srgbClr val="E83808"/>
                </a:solidFill>
              </a:rPr>
              <a:t>Trusting Your Intuition</a:t>
            </a:r>
            <a:endParaRPr lang="en-IN" sz="4000" b="1" dirty="0">
              <a:solidFill>
                <a:srgbClr val="E83808"/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559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88123-0987-D912-5C64-BA601B0CB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>
                <a:latin typeface="Bahnschrift SemiBold" panose="020B0502040204020203" pitchFamily="34" charset="0"/>
              </a:rPr>
              <a:t>Disclaimer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F4D29-2082-A224-8580-975FFA392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E83808"/>
                </a:solidFill>
              </a:rPr>
              <a:t>This is just a summary. This summary is as per my interpretation and</a:t>
            </a:r>
          </a:p>
          <a:p>
            <a:pPr marL="0" indent="0">
              <a:buNone/>
            </a:pPr>
            <a:r>
              <a:rPr lang="en-US" b="1" dirty="0">
                <a:solidFill>
                  <a:srgbClr val="E83808"/>
                </a:solidFill>
              </a:rPr>
              <a:t>Learning, Please excuse any errors.</a:t>
            </a:r>
          </a:p>
          <a:p>
            <a:pPr marL="0" indent="0">
              <a:buNone/>
            </a:pPr>
            <a:endParaRPr lang="en-US" b="1" dirty="0">
              <a:solidFill>
                <a:srgbClr val="F42A55"/>
              </a:solidFill>
            </a:endParaRPr>
          </a:p>
          <a:p>
            <a:pPr marL="0" indent="0">
              <a:buNone/>
            </a:pPr>
            <a:r>
              <a:rPr lang="en-US" dirty="0"/>
              <a:t>For a better understanding, reading the book is highly recommended</a:t>
            </a:r>
          </a:p>
          <a:p>
            <a:pPr marL="0" indent="0">
              <a:buNone/>
            </a:pPr>
            <a:endParaRPr lang="en-IN" b="1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IN" b="1" dirty="0">
                <a:solidFill>
                  <a:srgbClr val="E83808"/>
                </a:solidFill>
              </a:rPr>
              <a:t>Please excuse any errors.</a:t>
            </a:r>
          </a:p>
        </p:txBody>
      </p:sp>
    </p:spTree>
    <p:extLst>
      <p:ext uri="{BB962C8B-B14F-4D97-AF65-F5344CB8AC3E}">
        <p14:creationId xmlns:p14="http://schemas.microsoft.com/office/powerpoint/2010/main" val="783136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9515E-8D53-780A-AAA5-7C258EABA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3844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>
              <a:solidFill>
                <a:schemeClr val="accent2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en-IN" sz="3600" dirty="0">
                <a:latin typeface="Arial Rounded MT Bold" panose="020F0704030504030204" pitchFamily="34" charset="0"/>
              </a:rPr>
              <a:t>Thank You For Reading </a:t>
            </a:r>
          </a:p>
          <a:p>
            <a:pPr marL="0" indent="0" algn="ctr">
              <a:buNone/>
            </a:pPr>
            <a:endParaRPr lang="en-IN" sz="3600" dirty="0">
              <a:solidFill>
                <a:schemeClr val="accent2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en-US" sz="3600" dirty="0"/>
              <a:t>For more updates, follow </a:t>
            </a:r>
          </a:p>
          <a:p>
            <a:pPr marL="0" indent="0" algn="ctr">
              <a:buNone/>
            </a:pPr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www.unleashtheyou.com</a:t>
            </a:r>
            <a:endParaRPr lang="en-IN" sz="3600" b="1" dirty="0">
              <a:solidFill>
                <a:schemeClr val="accent2">
                  <a:lumMod val="60000"/>
                  <a:lumOff val="40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915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</TotalTime>
  <Words>764</Words>
  <Application>Microsoft Office PowerPoint</Application>
  <PresentationFormat>Widescreen</PresentationFormat>
  <Paragraphs>74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Arial Rounded MT Bold</vt:lpstr>
      <vt:lpstr>Bahnschrift SemiBold</vt:lpstr>
      <vt:lpstr>Calibri</vt:lpstr>
      <vt:lpstr>Calibri Light</vt:lpstr>
      <vt:lpstr>Wingdings</vt:lpstr>
      <vt:lpstr>Office Theme</vt:lpstr>
      <vt:lpstr>PowerPoint Presentation</vt:lpstr>
      <vt:lpstr>The Bound Self and Self-Awareness</vt:lpstr>
      <vt:lpstr>The Cost of Pretending</vt:lpstr>
      <vt:lpstr>Side Effects of a Sovereign Self</vt:lpstr>
      <vt:lpstr>Why Emotions Need our Attention</vt:lpstr>
      <vt:lpstr>The Emotions Tool Kit</vt:lpstr>
      <vt:lpstr>Imprints and the Mirror of the Mind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Disclaimer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ARCHISMITA MUKHERJEE</dc:creator>
  <cp:lastModifiedBy>ARCHISMITA MUKHERJEE</cp:lastModifiedBy>
  <cp:revision>4</cp:revision>
  <dcterms:created xsi:type="dcterms:W3CDTF">2025-07-13T12:47:33Z</dcterms:created>
  <dcterms:modified xsi:type="dcterms:W3CDTF">2026-10-24T04:18:59Z</dcterms:modified>
</cp:coreProperties>
</file>